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1" r:id="rId6"/>
    <p:sldId id="281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5" r:id="rId15"/>
    <p:sldId id="293" r:id="rId16"/>
    <p:sldId id="294" r:id="rId17"/>
    <p:sldId id="296" r:id="rId18"/>
    <p:sldId id="297" r:id="rId19"/>
    <p:sldId id="298" r:id="rId20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dirty="0"/>
              <a:t>LEIDINGGEVENDE GEEFT EEN </a:t>
            </a:r>
            <a:r>
              <a:rPr lang="nl-NL" b="1" u="sng" dirty="0" smtClean="0"/>
              <a:t>OPDRACHT :</a:t>
            </a:r>
          </a:p>
          <a:p>
            <a:endParaRPr lang="nl-NL" u="sng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Samengesteld ( of meervoudig </a:t>
            </a:r>
            <a:r>
              <a:rPr lang="nl-NL" dirty="0" smtClean="0"/>
              <a:t>) </a:t>
            </a:r>
          </a:p>
          <a:p>
            <a:pPr>
              <a:lnSpc>
                <a:spcPct val="100000"/>
              </a:lnSpc>
            </a:pPr>
            <a:r>
              <a:rPr lang="nl-NL" i="1" dirty="0" smtClean="0"/>
              <a:t>Leidinggevende legt uit wat hij wil ( en wanneer ) en geeft daarbij aan hoe de medewerker dit moet doen.</a:t>
            </a:r>
            <a:endParaRPr lang="nl-NL" i="1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Enkelvoudig</a:t>
            </a:r>
          </a:p>
          <a:p>
            <a:pPr>
              <a:lnSpc>
                <a:spcPct val="100000"/>
              </a:lnSpc>
            </a:pPr>
            <a:r>
              <a:rPr lang="nl-NL" i="1" dirty="0" smtClean="0"/>
              <a:t>Leidinggevende legt uit wat hij wil ( en wanneer ) en laat de wijze waarop de medewerker dat doet vrij.</a:t>
            </a:r>
            <a:endParaRPr lang="nl-NL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62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dirty="0" smtClean="0"/>
              <a:t>LEIDINGGEVENDE </a:t>
            </a:r>
            <a:r>
              <a:rPr lang="nl-NL" dirty="0"/>
              <a:t>VRAAGT OM </a:t>
            </a:r>
            <a:r>
              <a:rPr lang="nl-NL" b="1" u="sng" dirty="0"/>
              <a:t>VERANTWOORDING</a:t>
            </a:r>
            <a:r>
              <a:rPr lang="nl-NL" dirty="0"/>
              <a:t> </a:t>
            </a:r>
            <a:endParaRPr lang="nl-NL" dirty="0" smtClean="0"/>
          </a:p>
          <a:p>
            <a:endParaRPr lang="nl-NL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Leidinggevende vraagt aan medewerker toelichting waarom hij bepaalde keuzes heeft gedaan. Hij spreekt hem dus aan op uitvoeringsverantwoordelijkheid.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nl-NL" dirty="0" smtClean="0"/>
          </a:p>
          <a:p>
            <a:pPr>
              <a:lnSpc>
                <a:spcPct val="100000"/>
              </a:lnSpc>
            </a:pPr>
            <a:r>
              <a:rPr lang="nl-NL" u="sng" dirty="0" smtClean="0"/>
              <a:t>MAAR LEIDINGGEVENDE MOET AANGEVEN </a:t>
            </a:r>
            <a:r>
              <a:rPr lang="nl-NL" dirty="0" smtClean="0"/>
              <a:t>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Hoe </a:t>
            </a:r>
            <a:r>
              <a:rPr lang="nl-NL" dirty="0"/>
              <a:t>is iemand begeleid/welke instructies gehad/waarom deze taak aan deze medewerker.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Leidinggevende blijft eindverantwoordelijk, niet uitvoeringsverantwoordelijk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98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dirty="0" smtClean="0"/>
              <a:t>LEIDINGGEVENDE </a:t>
            </a:r>
            <a:r>
              <a:rPr lang="nl-NL" b="1" u="sng" dirty="0"/>
              <a:t>CONTROLEERT</a:t>
            </a:r>
          </a:p>
          <a:p>
            <a:endParaRPr lang="nl-NL" dirty="0" smtClean="0"/>
          </a:p>
          <a:p>
            <a:r>
              <a:rPr lang="nl-NL" dirty="0" smtClean="0"/>
              <a:t>Tijdens 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 smtClean="0"/>
              <a:t>Input ( sturen op aannemen juiste mensen / middelen 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 smtClean="0"/>
              <a:t>Transformatie ( tijdens het proces 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 smtClean="0"/>
              <a:t>Output ( sturen op het resultaat 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dirty="0"/>
          </a:p>
          <a:p>
            <a:r>
              <a:rPr lang="nl-NL" dirty="0" smtClean="0"/>
              <a:t>Nodig </a:t>
            </a:r>
            <a:r>
              <a:rPr lang="nl-NL" dirty="0"/>
              <a:t>is een goed management </a:t>
            </a:r>
            <a:r>
              <a:rPr lang="nl-NL" dirty="0" smtClean="0"/>
              <a:t>informatiesysteem (MIS)</a:t>
            </a:r>
          </a:p>
          <a:p>
            <a:r>
              <a:rPr lang="nl-NL" dirty="0" smtClean="0"/>
              <a:t>Voorbeelden :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Logistiek informatie systeem ( voorraad 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Personeel informatie systeem ( ziekte 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Financieel informatie systeem( winst/verlies )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b="1" dirty="0"/>
              <a:t>DELEGATIE</a:t>
            </a:r>
            <a:r>
              <a:rPr lang="nl-NL" dirty="0"/>
              <a:t> </a:t>
            </a:r>
          </a:p>
          <a:p>
            <a:r>
              <a:rPr lang="nl-NL" dirty="0" smtClean="0"/>
              <a:t>Overdragen </a:t>
            </a:r>
            <a:r>
              <a:rPr lang="nl-NL" dirty="0"/>
              <a:t>van taken/bevoegdheden en verantwoordelijkheden aan een ander ( lager )</a:t>
            </a:r>
          </a:p>
          <a:p>
            <a:endParaRPr lang="nl-NL" b="1" dirty="0" smtClean="0"/>
          </a:p>
          <a:p>
            <a:r>
              <a:rPr lang="nl-NL" b="1" u="sng" dirty="0" smtClean="0"/>
              <a:t>Waarom </a:t>
            </a:r>
            <a:r>
              <a:rPr lang="nl-NL" b="1" u="sng" dirty="0"/>
              <a:t>delegeren?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Organisatie worden groter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Flexibiliteit naar klant is </a:t>
            </a:r>
            <a:r>
              <a:rPr lang="nl-NL" dirty="0" smtClean="0"/>
              <a:t>vereist ( vrijheid om in te spelen op de wens )</a:t>
            </a:r>
            <a:endParaRPr lang="nl-NL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Motivatie van </a:t>
            </a:r>
            <a:r>
              <a:rPr lang="nl-NL" dirty="0" smtClean="0"/>
              <a:t>werknemers ( meer verantwoordelijkheid )</a:t>
            </a:r>
            <a:endParaRPr lang="nl-NL" dirty="0"/>
          </a:p>
          <a:p>
            <a:r>
              <a:rPr lang="nl-NL" b="1" u="sng" dirty="0"/>
              <a:t>Mate van delegatie is afhankelijk van 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Capaciteit van de medewerkers ( kunnen )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Bereidheid medewerker ( willen )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Bereidheid leidinggevende ( willen )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dirty="0"/>
              <a:t>Juiste controlemechanisme ( MIS 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03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b="1" dirty="0"/>
              <a:t>SPANWIJDTE </a:t>
            </a:r>
            <a:r>
              <a:rPr lang="nl-NL" dirty="0"/>
              <a:t>is het aantal medewerkers waaraan je leiding geeft ( is een “zijn” )</a:t>
            </a:r>
          </a:p>
          <a:p>
            <a:r>
              <a:rPr lang="nl-NL" b="1" dirty="0"/>
              <a:t>OMSPANNINGSVERMOGEN </a:t>
            </a:r>
            <a:r>
              <a:rPr lang="nl-NL" dirty="0"/>
              <a:t>geeft aan hoeveel mensen je leiding KAN geven. ( effectief leidinggeven )</a:t>
            </a:r>
          </a:p>
          <a:p>
            <a:endParaRPr lang="nl-NL" b="1" dirty="0" smtClean="0"/>
          </a:p>
          <a:p>
            <a:r>
              <a:rPr lang="nl-NL" b="1" dirty="0" smtClean="0"/>
              <a:t>OMSPANNINGSVERMOGEN </a:t>
            </a:r>
            <a:r>
              <a:rPr lang="nl-NL" b="1" dirty="0"/>
              <a:t>HANGT AF VAN 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Competenties leidinggevende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Competenties medewerkers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Het soort werk / afbreukrisico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Wijze waarop werk is verdeeld in de organisatie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12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980728"/>
            <a:ext cx="8136904" cy="5073427"/>
          </a:xfrm>
        </p:spPr>
        <p:txBody>
          <a:bodyPr>
            <a:normAutofit/>
          </a:bodyPr>
          <a:lstStyle/>
          <a:p>
            <a:endParaRPr lang="nl-NL" b="1" dirty="0" smtClean="0"/>
          </a:p>
          <a:p>
            <a:r>
              <a:rPr lang="nl-NL" b="1" dirty="0" smtClean="0"/>
              <a:t>ALS </a:t>
            </a:r>
            <a:r>
              <a:rPr lang="nl-NL" b="1" dirty="0"/>
              <a:t>SPANWIJDTE GROTER IS DAN </a:t>
            </a:r>
            <a:r>
              <a:rPr lang="nl-NL" b="1" dirty="0" smtClean="0"/>
              <a:t>OMSPANNINGSVERMOGEN </a:t>
            </a:r>
            <a:r>
              <a:rPr lang="nl-NL" dirty="0"/>
              <a:t>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Worden er meer fouten gemaakt</a:t>
            </a:r>
            <a:endParaRPr lang="nl-NL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Ontstaat er stress en irritatie</a:t>
            </a:r>
            <a:endParaRPr lang="nl-NL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Worden zaken eerder vergeten</a:t>
            </a:r>
            <a:endParaRPr lang="nl-NL" dirty="0"/>
          </a:p>
          <a:p>
            <a:endParaRPr lang="nl-NL" dirty="0" smtClean="0"/>
          </a:p>
          <a:p>
            <a:r>
              <a:rPr lang="nl-NL" b="1" dirty="0" smtClean="0"/>
              <a:t>ALS </a:t>
            </a:r>
            <a:r>
              <a:rPr lang="nl-NL" b="1" dirty="0"/>
              <a:t>OMSPANNINGSVERMOGEN GROTER IS DAN SPANWIJDTE </a:t>
            </a:r>
            <a:r>
              <a:rPr lang="nl-NL" dirty="0"/>
              <a:t>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 smtClean="0"/>
              <a:t>Leidinggevende heeft de neiging zich overal </a:t>
            </a:r>
            <a:r>
              <a:rPr lang="nl-NL" dirty="0"/>
              <a:t>mee te willen bemoeien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8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980728"/>
            <a:ext cx="8136904" cy="5073427"/>
          </a:xfrm>
        </p:spPr>
        <p:txBody>
          <a:bodyPr>
            <a:normAutofit/>
          </a:bodyPr>
          <a:lstStyle/>
          <a:p>
            <a:endParaRPr lang="nl-NL" b="1" dirty="0" smtClean="0"/>
          </a:p>
          <a:p>
            <a:r>
              <a:rPr lang="nl-NL" b="1" dirty="0"/>
              <a:t>HOE KAN JE OMSPANNINGSVERMOGEN VERGROTEN </a:t>
            </a:r>
            <a:r>
              <a:rPr lang="nl-NL" b="1" dirty="0" smtClean="0"/>
              <a:t>?:</a:t>
            </a:r>
            <a:endParaRPr lang="nl-NL" b="1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Benoem een assistent in de lijn </a:t>
            </a:r>
            <a:r>
              <a:rPr lang="nl-NL" dirty="0" smtClean="0"/>
              <a:t>(die de dagelijkse werkzaamheden)</a:t>
            </a:r>
            <a:endParaRPr lang="nl-NL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Benoem een assistent </a:t>
            </a:r>
            <a:r>
              <a:rPr lang="nl-NL" dirty="0" err="1" smtClean="0"/>
              <a:t>to</a:t>
            </a:r>
            <a:r>
              <a:rPr lang="nl-NL" dirty="0" smtClean="0"/>
              <a:t> ( iemand die je ondersteunt )</a:t>
            </a:r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EN/OF </a:t>
            </a:r>
            <a:r>
              <a:rPr lang="nl-NL" b="1" dirty="0"/>
              <a:t>VERANDER NIETS </a:t>
            </a:r>
            <a:r>
              <a:rPr lang="nl-NL" dirty="0"/>
              <a:t>en 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Delegeer meer!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nl-NL" dirty="0"/>
              <a:t>Gebruik je tijd efficiënter ( time management 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05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PPT </a:t>
            </a:r>
            <a:r>
              <a:rPr lang="nl-NL" sz="2800" dirty="0" smtClean="0"/>
              <a:t>3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Onderdeel : </a:t>
            </a:r>
            <a:r>
              <a:rPr lang="nl-NL" sz="2800" dirty="0" smtClean="0"/>
              <a:t>LEIDING GEVEN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r>
              <a:rPr lang="nl-NL" dirty="0" smtClean="0"/>
              <a:t>(on)bewust heb je een beeld over andere mensen. Dit beeld bepaalt hoe je met anderen omgaat.</a:t>
            </a:r>
          </a:p>
          <a:p>
            <a:endParaRPr lang="nl-NL" dirty="0"/>
          </a:p>
          <a:p>
            <a:r>
              <a:rPr lang="nl-NL" b="1" u="sng" dirty="0"/>
              <a:t>Mc Gregor</a:t>
            </a:r>
            <a:endParaRPr lang="nl-NL" dirty="0"/>
          </a:p>
          <a:p>
            <a:r>
              <a:rPr lang="nl-NL" i="1" dirty="0"/>
              <a:t>Het mensbeeld is bepalend voor de wijze waarop je mensen aanstuurt.</a:t>
            </a:r>
          </a:p>
          <a:p>
            <a:r>
              <a:rPr lang="nl-NL" b="1" i="1" u="sng" dirty="0"/>
              <a:t>Y-theorie ( positief )</a:t>
            </a:r>
          </a:p>
          <a:p>
            <a:r>
              <a:rPr lang="nl-NL" i="1" dirty="0"/>
              <a:t>De mens wil graag werken, neemt verantwoordelijkheid, is creatief, werken is ontspanning</a:t>
            </a:r>
            <a:r>
              <a:rPr lang="nl-NL" i="1" dirty="0" smtClean="0"/>
              <a:t>.</a:t>
            </a:r>
          </a:p>
          <a:p>
            <a:r>
              <a:rPr lang="nl-NL" i="1" u="sng" dirty="0" smtClean="0"/>
              <a:t>Gevolg voor de stijl van leiding geven </a:t>
            </a:r>
            <a:r>
              <a:rPr lang="nl-NL" i="1" dirty="0" smtClean="0"/>
              <a:t>:</a:t>
            </a:r>
            <a:endParaRPr lang="nl-NL" i="1" dirty="0"/>
          </a:p>
          <a:p>
            <a:r>
              <a:rPr lang="nl-NL" dirty="0" smtClean="0"/>
              <a:t>Consultatief</a:t>
            </a:r>
            <a:r>
              <a:rPr lang="nl-NL" dirty="0"/>
              <a:t>, </a:t>
            </a:r>
            <a:r>
              <a:rPr lang="nl-NL" dirty="0" smtClean="0"/>
              <a:t>Participatief</a:t>
            </a:r>
            <a:r>
              <a:rPr lang="nl-NL" dirty="0"/>
              <a:t>, </a:t>
            </a:r>
            <a:r>
              <a:rPr lang="nl-NL" dirty="0" smtClean="0"/>
              <a:t>Faciliterend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i="1" u="sng" dirty="0" smtClean="0"/>
              <a:t>Soort opdracht :</a:t>
            </a:r>
            <a:endParaRPr lang="nl-NL" i="1" u="sng" dirty="0"/>
          </a:p>
          <a:p>
            <a:r>
              <a:rPr lang="nl-NL" dirty="0" smtClean="0"/>
              <a:t>Enkelvoudige </a:t>
            </a:r>
            <a:r>
              <a:rPr lang="nl-NL" dirty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5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dirty="0" smtClean="0"/>
              <a:t>(on)bewust heb je een beeld over andere mensen. Dit beeld bepaalt hoe je met anderen omgaat.</a:t>
            </a:r>
          </a:p>
          <a:p>
            <a:endParaRPr lang="nl-NL" dirty="0"/>
          </a:p>
          <a:p>
            <a:r>
              <a:rPr lang="nl-NL" b="1" u="sng" dirty="0"/>
              <a:t>Mc Gregor</a:t>
            </a:r>
            <a:endParaRPr lang="nl-NL" dirty="0"/>
          </a:p>
          <a:p>
            <a:r>
              <a:rPr lang="nl-NL" i="1" dirty="0" smtClean="0"/>
              <a:t>Het mensbeeld is bepalend voor de wijze waarop je mensen aanstuurt.</a:t>
            </a:r>
          </a:p>
          <a:p>
            <a:r>
              <a:rPr lang="nl-NL" b="1" i="1" u="sng" dirty="0"/>
              <a:t>X-theorie ( negatief )</a:t>
            </a:r>
          </a:p>
          <a:p>
            <a:r>
              <a:rPr lang="nl-NL" i="1" dirty="0"/>
              <a:t>De mens wil niet graag werken, is lui, neemt geen verantwoordelijkheid, werken moet.</a:t>
            </a:r>
          </a:p>
          <a:p>
            <a:r>
              <a:rPr lang="nl-NL" i="1" u="sng" dirty="0" smtClean="0"/>
              <a:t>Gevolg voor de stijl van leiding geven </a:t>
            </a:r>
            <a:r>
              <a:rPr lang="nl-NL" i="1" dirty="0" smtClean="0"/>
              <a:t>:</a:t>
            </a:r>
          </a:p>
          <a:p>
            <a:r>
              <a:rPr lang="nl-NL" dirty="0" smtClean="0"/>
              <a:t>Controlerend, wellicht autoritair.. </a:t>
            </a:r>
          </a:p>
          <a:p>
            <a:r>
              <a:rPr lang="nl-NL" i="1" u="sng" dirty="0" smtClean="0"/>
              <a:t>Soort opdracht :</a:t>
            </a:r>
          </a:p>
          <a:p>
            <a:r>
              <a:rPr lang="nl-NL" dirty="0" smtClean="0"/>
              <a:t>Samengestelde (meervoudige) opdracht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3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sz="2400" b="1" u="sng" dirty="0"/>
              <a:t>PERFORMANCE MANAGEMENT</a:t>
            </a:r>
            <a:endParaRPr lang="nl-NL" sz="2400" i="1" u="sng" dirty="0"/>
          </a:p>
          <a:p>
            <a:r>
              <a:rPr lang="nl-NL" sz="2400" i="1" dirty="0"/>
              <a:t>Beter belonen dan straffen</a:t>
            </a:r>
          </a:p>
          <a:p>
            <a:endParaRPr lang="nl-NL" sz="2400" i="1" dirty="0"/>
          </a:p>
          <a:p>
            <a:r>
              <a:rPr lang="nl-NL" sz="2400" b="1" u="sng" dirty="0"/>
              <a:t>SELFFULFILLING PROPHECY</a:t>
            </a:r>
          </a:p>
          <a:p>
            <a:r>
              <a:rPr lang="nl-NL" sz="2400" dirty="0"/>
              <a:t>Het beeld dat je van iemand hebt wordt bevestigd in zijn gedrag dat jij waarneemt waardoor je weer versterkt wordt in het beeld van de ander.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48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sz="2400" b="1" u="sng" dirty="0"/>
              <a:t>BLAKE en MOUTON</a:t>
            </a:r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Uitgangspunt </a:t>
            </a:r>
            <a:r>
              <a:rPr lang="nl-NL" sz="24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/>
              <a:t>Aandacht voor resultaat </a:t>
            </a:r>
            <a:endParaRPr lang="nl-NL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Aandacht </a:t>
            </a:r>
            <a:r>
              <a:rPr lang="nl-NL" sz="2400" dirty="0"/>
              <a:t>voor mens </a:t>
            </a:r>
            <a:endParaRPr lang="nl-NL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400" dirty="0"/>
          </a:p>
          <a:p>
            <a:r>
              <a:rPr lang="nl-NL" sz="2400" dirty="0" smtClean="0"/>
              <a:t>Deze </a:t>
            </a:r>
            <a:r>
              <a:rPr lang="nl-NL" sz="2400" dirty="0"/>
              <a:t>twee factoren bepalen het type leidinggevende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2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sz="2400" b="1" u="sng" dirty="0"/>
              <a:t>BLAKE en MOUTON</a:t>
            </a:r>
            <a:endParaRPr lang="nl-NL" sz="2400" dirty="0"/>
          </a:p>
          <a:p>
            <a:endParaRPr lang="nl-NL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6840760" cy="4482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19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sz="2400" b="1" u="sng" dirty="0"/>
              <a:t>BLAKE en MOUTON</a:t>
            </a:r>
            <a:endParaRPr lang="nl-NL" sz="2400" dirty="0"/>
          </a:p>
          <a:p>
            <a:r>
              <a:rPr lang="nl-NL" sz="2400" dirty="0" smtClean="0"/>
              <a:t>VOORBEELD :</a:t>
            </a:r>
          </a:p>
          <a:p>
            <a:r>
              <a:rPr lang="nl-NL" sz="2400" i="1" dirty="0" smtClean="0"/>
              <a:t>Twee medewerkers hebben onderling een conflict. </a:t>
            </a:r>
          </a:p>
          <a:p>
            <a:r>
              <a:rPr lang="nl-NL" sz="2400" i="1" dirty="0" smtClean="0"/>
              <a:t>Wat gaat de leidinggevende doen?</a:t>
            </a:r>
          </a:p>
          <a:p>
            <a:endParaRPr lang="nl-NL" sz="2400" i="1" dirty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48920"/>
              </p:ext>
            </p:extLst>
          </p:nvPr>
        </p:nvGraphicFramePr>
        <p:xfrm>
          <a:off x="899592" y="2780928"/>
          <a:ext cx="698477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547260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Wat doet hij?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Deserteur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Niets, loopt weg van conflict. Behalve als hij er zelf last van krijgt.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Zendeling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Begrijpt vanuit menselijk perspectief het probleem. Legt veel nadruk op het gevolg voor de medewerker. Gaat hierin zo ver dat het resultaat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er onder leidt.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Autocraat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Als het conflict de resultaten negatief beïnvloedt,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zal hij dat niet accepteren.  Hij verbiedt het conflict en dreigt met…… ontslag….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Doelmatig leider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Ziet in conflict een kans om de organisatie en daarmee resultaten verder te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helpen.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6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3 </a:t>
            </a:r>
            <a:r>
              <a:rPr lang="nl-NL" dirty="0" smtClean="0"/>
              <a:t>: </a:t>
            </a:r>
            <a:r>
              <a:rPr lang="nl-NL" dirty="0" smtClean="0"/>
              <a:t>leiding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b="1" u="sng" dirty="0"/>
              <a:t>STIJL VAN LEIDING </a:t>
            </a:r>
            <a:r>
              <a:rPr lang="nl-NL" b="1" u="sng" dirty="0" smtClean="0"/>
              <a:t>GEVEN</a:t>
            </a:r>
          </a:p>
          <a:p>
            <a:endParaRPr lang="nl-NL" b="1" u="sng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Autoritair </a:t>
            </a:r>
            <a:r>
              <a:rPr lang="nl-NL" b="1" dirty="0" smtClean="0"/>
              <a:t>: Leidinggevende beslist</a:t>
            </a:r>
            <a:endParaRPr lang="nl-NL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Consultatief </a:t>
            </a:r>
            <a:r>
              <a:rPr lang="nl-NL" b="1" dirty="0" smtClean="0"/>
              <a:t>: Leidinggevende raadpleegt, beslist zelf.</a:t>
            </a:r>
            <a:endParaRPr lang="nl-NL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Participatief </a:t>
            </a:r>
            <a:r>
              <a:rPr lang="nl-NL" b="1" dirty="0" smtClean="0"/>
              <a:t>: Leidinggevende doet zelf mee aan besluitvorming.</a:t>
            </a:r>
            <a:endParaRPr lang="nl-NL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Democratisch </a:t>
            </a:r>
            <a:r>
              <a:rPr lang="nl-NL" b="1" dirty="0" smtClean="0"/>
              <a:t>: Leidinggevende kiest wat meerderheid vindt.</a:t>
            </a:r>
            <a:endParaRPr lang="nl-NL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Faciliterend </a:t>
            </a:r>
            <a:r>
              <a:rPr lang="nl-NL" b="1" dirty="0" smtClean="0"/>
              <a:t>: Leidinggevende creëert voorwaarden</a:t>
            </a:r>
            <a:endParaRPr lang="nl-NL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b="1" dirty="0"/>
              <a:t>Flexibel </a:t>
            </a:r>
            <a:r>
              <a:rPr lang="nl-NL" b="1" dirty="0" smtClean="0"/>
              <a:t>: Leiding gevende past zijn stijl aan, aan de situatie waarin hij zit.</a:t>
            </a: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388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Props1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86A8B-A1A6-4AD6-9C0E-6F79861854E2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85cd91c4-108f-4854-b680-de5d9c2c12e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4076</TotalTime>
  <Words>804</Words>
  <Application>Microsoft Office PowerPoint</Application>
  <PresentationFormat>Diavoorstelling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PowerPoint-presentatie</vt:lpstr>
      <vt:lpstr>PowerPoint-presentatie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  <vt:lpstr>PPT 3 : leiding geven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144</cp:revision>
  <dcterms:created xsi:type="dcterms:W3CDTF">2013-07-30T14:35:54Z</dcterms:created>
  <dcterms:modified xsi:type="dcterms:W3CDTF">2014-07-02T07:46:42Z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